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18300" cy="985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1"/>
    <p:restoredTop sz="94674"/>
  </p:normalViewPr>
  <p:slideViewPr>
    <p:cSldViewPr snapToGrid="0">
      <p:cViewPr>
        <p:scale>
          <a:sx n="130" d="100"/>
          <a:sy n="130" d="100"/>
        </p:scale>
        <p:origin x="5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CON, Lysa (THE NEWCASTLE UPON TYNE HOSPITALS NHS FOUNDATION TRUST)" userId="f6cb1d56-09ac-4515-a821-c6acb57ae77f" providerId="ADAL" clId="{5F7A3B17-6F4B-4A80-8667-EA5F7C2C5D3E}"/>
    <pc:docChg chg="undo custSel modSld modNotesMaster">
      <pc:chgData name="BACON, Lysa (THE NEWCASTLE UPON TYNE HOSPITALS NHS FOUNDATION TRUST)" userId="f6cb1d56-09ac-4515-a821-c6acb57ae77f" providerId="ADAL" clId="{5F7A3B17-6F4B-4A80-8667-EA5F7C2C5D3E}" dt="2023-09-26T15:58:45.410" v="599" actId="1076"/>
      <pc:docMkLst>
        <pc:docMk/>
      </pc:docMkLst>
      <pc:sldChg chg="addSp delSp modSp mod">
        <pc:chgData name="BACON, Lysa (THE NEWCASTLE UPON TYNE HOSPITALS NHS FOUNDATION TRUST)" userId="f6cb1d56-09ac-4515-a821-c6acb57ae77f" providerId="ADAL" clId="{5F7A3B17-6F4B-4A80-8667-EA5F7C2C5D3E}" dt="2023-09-26T15:58:45.410" v="599" actId="1076"/>
        <pc:sldMkLst>
          <pc:docMk/>
          <pc:sldMk cId="2319544343" sldId="256"/>
        </pc:sldMkLst>
        <pc:spChg chg="mod">
          <ac:chgData name="BACON, Lysa (THE NEWCASTLE UPON TYNE HOSPITALS NHS FOUNDATION TRUST)" userId="f6cb1d56-09ac-4515-a821-c6acb57ae77f" providerId="ADAL" clId="{5F7A3B17-6F4B-4A80-8667-EA5F7C2C5D3E}" dt="2023-09-20T17:36:20.751" v="444" actId="1035"/>
          <ac:spMkLst>
            <pc:docMk/>
            <pc:sldMk cId="2319544343" sldId="256"/>
            <ac:spMk id="3" creationId="{4C33BBCB-8732-6CC5-905C-F995829AB94E}"/>
          </ac:spMkLst>
        </pc:spChg>
        <pc:spChg chg="add del mod">
          <ac:chgData name="BACON, Lysa (THE NEWCASTLE UPON TYNE HOSPITALS NHS FOUNDATION TRUST)" userId="f6cb1d56-09ac-4515-a821-c6acb57ae77f" providerId="ADAL" clId="{5F7A3B17-6F4B-4A80-8667-EA5F7C2C5D3E}" dt="2023-09-20T17:30:58.137" v="330" actId="478"/>
          <ac:spMkLst>
            <pc:docMk/>
            <pc:sldMk cId="2319544343" sldId="256"/>
            <ac:spMk id="4" creationId="{3238DB63-0418-8EB5-A323-F3A3D2218AD9}"/>
          </ac:spMkLst>
        </pc:spChg>
        <pc:spChg chg="mod">
          <ac:chgData name="BACON, Lysa (THE NEWCASTLE UPON TYNE HOSPITALS NHS FOUNDATION TRUST)" userId="f6cb1d56-09ac-4515-a821-c6acb57ae77f" providerId="ADAL" clId="{5F7A3B17-6F4B-4A80-8667-EA5F7C2C5D3E}" dt="2023-09-20T17:04:10.568" v="179" actId="1035"/>
          <ac:spMkLst>
            <pc:docMk/>
            <pc:sldMk cId="2319544343" sldId="256"/>
            <ac:spMk id="5" creationId="{5B8E9EC0-19F2-D261-3BD1-E88E2AA2116E}"/>
          </ac:spMkLst>
        </pc:spChg>
        <pc:spChg chg="add del mod">
          <ac:chgData name="BACON, Lysa (THE NEWCASTLE UPON TYNE HOSPITALS NHS FOUNDATION TRUST)" userId="f6cb1d56-09ac-4515-a821-c6acb57ae77f" providerId="ADAL" clId="{5F7A3B17-6F4B-4A80-8667-EA5F7C2C5D3E}" dt="2023-09-20T17:32:49.394" v="349" actId="478"/>
          <ac:spMkLst>
            <pc:docMk/>
            <pc:sldMk cId="2319544343" sldId="256"/>
            <ac:spMk id="6" creationId="{C73E73BE-0DB8-D586-4938-F9F8D670F24F}"/>
          </ac:spMkLst>
        </pc:spChg>
        <pc:spChg chg="mod">
          <ac:chgData name="BACON, Lysa (THE NEWCASTLE UPON TYNE HOSPITALS NHS FOUNDATION TRUST)" userId="f6cb1d56-09ac-4515-a821-c6acb57ae77f" providerId="ADAL" clId="{5F7A3B17-6F4B-4A80-8667-EA5F7C2C5D3E}" dt="2023-09-20T17:36:20.751" v="444" actId="1035"/>
          <ac:spMkLst>
            <pc:docMk/>
            <pc:sldMk cId="2319544343" sldId="256"/>
            <ac:spMk id="7" creationId="{6531A577-6511-9BA3-46DE-9B4086353C37}"/>
          </ac:spMkLst>
        </pc:spChg>
        <pc:spChg chg="add mod">
          <ac:chgData name="BACON, Lysa (THE NEWCASTLE UPON TYNE HOSPITALS NHS FOUNDATION TRUST)" userId="f6cb1d56-09ac-4515-a821-c6acb57ae77f" providerId="ADAL" clId="{5F7A3B17-6F4B-4A80-8667-EA5F7C2C5D3E}" dt="2023-09-20T17:35:35.987" v="412" actId="20577"/>
          <ac:spMkLst>
            <pc:docMk/>
            <pc:sldMk cId="2319544343" sldId="256"/>
            <ac:spMk id="8" creationId="{4B706AF2-849F-3F0C-1E7B-9BB5504FEC7F}"/>
          </ac:spMkLst>
        </pc:spChg>
        <pc:spChg chg="add del mod">
          <ac:chgData name="BACON, Lysa (THE NEWCASTLE UPON TYNE HOSPITALS NHS FOUNDATION TRUST)" userId="f6cb1d56-09ac-4515-a821-c6acb57ae77f" providerId="ADAL" clId="{5F7A3B17-6F4B-4A80-8667-EA5F7C2C5D3E}" dt="2023-09-20T17:04:33.566" v="189" actId="20577"/>
          <ac:spMkLst>
            <pc:docMk/>
            <pc:sldMk cId="2319544343" sldId="256"/>
            <ac:spMk id="12" creationId="{7A8883BE-512B-8CBE-E3F6-3FC2A65EDAB8}"/>
          </ac:spMkLst>
        </pc:spChg>
        <pc:spChg chg="mod">
          <ac:chgData name="BACON, Lysa (THE NEWCASTLE UPON TYNE HOSPITALS NHS FOUNDATION TRUST)" userId="f6cb1d56-09ac-4515-a821-c6acb57ae77f" providerId="ADAL" clId="{5F7A3B17-6F4B-4A80-8667-EA5F7C2C5D3E}" dt="2023-09-26T15:46:55.042" v="554" actId="1076"/>
          <ac:spMkLst>
            <pc:docMk/>
            <pc:sldMk cId="2319544343" sldId="256"/>
            <ac:spMk id="32" creationId="{71BB9C5B-AF28-92D6-4392-49D76F8A5E78}"/>
          </ac:spMkLst>
        </pc:spChg>
        <pc:spChg chg="mod">
          <ac:chgData name="BACON, Lysa (THE NEWCASTLE UPON TYNE HOSPITALS NHS FOUNDATION TRUST)" userId="f6cb1d56-09ac-4515-a821-c6acb57ae77f" providerId="ADAL" clId="{5F7A3B17-6F4B-4A80-8667-EA5F7C2C5D3E}" dt="2023-09-26T15:46:13.343" v="548" actId="20577"/>
          <ac:spMkLst>
            <pc:docMk/>
            <pc:sldMk cId="2319544343" sldId="256"/>
            <ac:spMk id="37" creationId="{47431F7A-767A-ED41-E569-CC2377E4CA91}"/>
          </ac:spMkLst>
        </pc:spChg>
        <pc:spChg chg="add del mod">
          <ac:chgData name="BACON, Lysa (THE NEWCASTLE UPON TYNE HOSPITALS NHS FOUNDATION TRUST)" userId="f6cb1d56-09ac-4515-a821-c6acb57ae77f" providerId="ADAL" clId="{5F7A3B17-6F4B-4A80-8667-EA5F7C2C5D3E}" dt="2023-09-20T17:36:04.133" v="431" actId="20577"/>
          <ac:spMkLst>
            <pc:docMk/>
            <pc:sldMk cId="2319544343" sldId="256"/>
            <ac:spMk id="38" creationId="{A504AB15-C22F-3150-EC46-2FD58192EB33}"/>
          </ac:spMkLst>
        </pc:spChg>
        <pc:graphicFrameChg chg="add del mod modGraphic">
          <ac:chgData name="BACON, Lysa (THE NEWCASTLE UPON TYNE HOSPITALS NHS FOUNDATION TRUST)" userId="f6cb1d56-09ac-4515-a821-c6acb57ae77f" providerId="ADAL" clId="{5F7A3B17-6F4B-4A80-8667-EA5F7C2C5D3E}" dt="2023-09-26T15:40:06.078" v="536" actId="478"/>
          <ac:graphicFrameMkLst>
            <pc:docMk/>
            <pc:sldMk cId="2319544343" sldId="256"/>
            <ac:graphicFrameMk id="4" creationId="{E308B71D-53F2-CA7B-DFAB-16C1EDE2F957}"/>
          </ac:graphicFrameMkLst>
        </pc:graphicFrameChg>
        <pc:graphicFrameChg chg="add del mod">
          <ac:chgData name="BACON, Lysa (THE NEWCASTLE UPON TYNE HOSPITALS NHS FOUNDATION TRUST)" userId="f6cb1d56-09ac-4515-a821-c6acb57ae77f" providerId="ADAL" clId="{5F7A3B17-6F4B-4A80-8667-EA5F7C2C5D3E}" dt="2023-09-26T15:41:27.551" v="539" actId="478"/>
          <ac:graphicFrameMkLst>
            <pc:docMk/>
            <pc:sldMk cId="2319544343" sldId="256"/>
            <ac:graphicFrameMk id="6" creationId="{13932FD5-84D4-6425-E4C2-AD569E1E041B}"/>
          </ac:graphicFrameMkLst>
        </pc:graphicFrameChg>
        <pc:graphicFrameChg chg="add del mod">
          <ac:chgData name="BACON, Lysa (THE NEWCASTLE UPON TYNE HOSPITALS NHS FOUNDATION TRUST)" userId="f6cb1d56-09ac-4515-a821-c6acb57ae77f" providerId="ADAL" clId="{5F7A3B17-6F4B-4A80-8667-EA5F7C2C5D3E}" dt="2023-09-26T15:42:59.303" v="542" actId="478"/>
          <ac:graphicFrameMkLst>
            <pc:docMk/>
            <pc:sldMk cId="2319544343" sldId="256"/>
            <ac:graphicFrameMk id="9" creationId="{4A3530F8-4AAC-F5F1-42A5-04CAE665108C}"/>
          </ac:graphicFrameMkLst>
        </pc:graphicFrameChg>
        <pc:graphicFrameChg chg="mod modGraphic">
          <ac:chgData name="BACON, Lysa (THE NEWCASTLE UPON TYNE HOSPITALS NHS FOUNDATION TRUST)" userId="f6cb1d56-09ac-4515-a821-c6acb57ae77f" providerId="ADAL" clId="{5F7A3B17-6F4B-4A80-8667-EA5F7C2C5D3E}" dt="2023-09-20T17:04:19.198" v="187" actId="1035"/>
          <ac:graphicFrameMkLst>
            <pc:docMk/>
            <pc:sldMk cId="2319544343" sldId="256"/>
            <ac:graphicFrameMk id="10" creationId="{95E7E92F-B9E5-6B8D-F62F-757FF903FA58}"/>
          </ac:graphicFrameMkLst>
        </pc:graphicFrameChg>
        <pc:graphicFrameChg chg="add del mod">
          <ac:chgData name="BACON, Lysa (THE NEWCASTLE UPON TYNE HOSPITALS NHS FOUNDATION TRUST)" userId="f6cb1d56-09ac-4515-a821-c6acb57ae77f" providerId="ADAL" clId="{5F7A3B17-6F4B-4A80-8667-EA5F7C2C5D3E}" dt="2023-09-26T15:45:59.689" v="546" actId="478"/>
          <ac:graphicFrameMkLst>
            <pc:docMk/>
            <pc:sldMk cId="2319544343" sldId="256"/>
            <ac:graphicFrameMk id="11" creationId="{515C9481-9B5D-5A26-65D4-380D7A11DD8A}"/>
          </ac:graphicFrameMkLst>
        </pc:graphicFrameChg>
        <pc:graphicFrameChg chg="mod">
          <ac:chgData name="BACON, Lysa (THE NEWCASTLE UPON TYNE HOSPITALS NHS FOUNDATION TRUST)" userId="f6cb1d56-09ac-4515-a821-c6acb57ae77f" providerId="ADAL" clId="{5F7A3B17-6F4B-4A80-8667-EA5F7C2C5D3E}" dt="2023-09-20T17:04:19.198" v="187" actId="1035"/>
          <ac:graphicFrameMkLst>
            <pc:docMk/>
            <pc:sldMk cId="2319544343" sldId="256"/>
            <ac:graphicFrameMk id="13" creationId="{87D94C49-0A8B-63A8-0A46-49E540832165}"/>
          </ac:graphicFrameMkLst>
        </pc:graphicFrameChg>
        <pc:graphicFrameChg chg="add mod modGraphic">
          <ac:chgData name="BACON, Lysa (THE NEWCASTLE UPON TYNE HOSPITALS NHS FOUNDATION TRUST)" userId="f6cb1d56-09ac-4515-a821-c6acb57ae77f" providerId="ADAL" clId="{5F7A3B17-6F4B-4A80-8667-EA5F7C2C5D3E}" dt="2023-09-26T15:58:45.410" v="599" actId="1076"/>
          <ac:graphicFrameMkLst>
            <pc:docMk/>
            <pc:sldMk cId="2319544343" sldId="256"/>
            <ac:graphicFrameMk id="14" creationId="{22EF4ED4-FD13-95C3-F763-D40BC6061013}"/>
          </ac:graphicFrameMkLst>
        </pc:graphicFrameChg>
        <pc:graphicFrameChg chg="mod">
          <ac:chgData name="BACON, Lysa (THE NEWCASTLE UPON TYNE HOSPITALS NHS FOUNDATION TRUST)" userId="f6cb1d56-09ac-4515-a821-c6acb57ae77f" providerId="ADAL" clId="{5F7A3B17-6F4B-4A80-8667-EA5F7C2C5D3E}" dt="2023-09-20T17:04:49.266" v="192" actId="1036"/>
          <ac:graphicFrameMkLst>
            <pc:docMk/>
            <pc:sldMk cId="2319544343" sldId="256"/>
            <ac:graphicFrameMk id="29" creationId="{B7DB6916-00A9-B25E-A972-1C7D80017D4D}"/>
          </ac:graphicFrameMkLst>
        </pc:graphicFrameChg>
        <pc:graphicFrameChg chg="del mod">
          <ac:chgData name="BACON, Lysa (THE NEWCASTLE UPON TYNE HOSPITALS NHS FOUNDATION TRUST)" userId="f6cb1d56-09ac-4515-a821-c6acb57ae77f" providerId="ADAL" clId="{5F7A3B17-6F4B-4A80-8667-EA5F7C2C5D3E}" dt="2023-09-26T15:48:08.991" v="555" actId="478"/>
          <ac:graphicFrameMkLst>
            <pc:docMk/>
            <pc:sldMk cId="2319544343" sldId="256"/>
            <ac:graphicFrameMk id="33" creationId="{E798C971-1D0C-5E7E-FDC1-1AD02CC0A509}"/>
          </ac:graphicFrameMkLst>
        </pc:graphicFrameChg>
        <pc:graphicFrameChg chg="mod modGraphic">
          <ac:chgData name="BACON, Lysa (THE NEWCASTLE UPON TYNE HOSPITALS NHS FOUNDATION TRUST)" userId="f6cb1d56-09ac-4515-a821-c6acb57ae77f" providerId="ADAL" clId="{5F7A3B17-6F4B-4A80-8667-EA5F7C2C5D3E}" dt="2023-09-20T17:36:15.473" v="432" actId="1076"/>
          <ac:graphicFrameMkLst>
            <pc:docMk/>
            <pc:sldMk cId="2319544343" sldId="256"/>
            <ac:graphicFrameMk id="39" creationId="{6A5B283C-4864-C9A4-498F-94438946AF02}"/>
          </ac:graphicFrameMkLst>
        </pc:graphicFrameChg>
        <pc:graphicFrameChg chg="mod">
          <ac:chgData name="BACON, Lysa (THE NEWCASTLE UPON TYNE HOSPITALS NHS FOUNDATION TRUST)" userId="f6cb1d56-09ac-4515-a821-c6acb57ae77f" providerId="ADAL" clId="{5F7A3B17-6F4B-4A80-8667-EA5F7C2C5D3E}" dt="2023-09-20T17:04:10.568" v="179" actId="1035"/>
          <ac:graphicFrameMkLst>
            <pc:docMk/>
            <pc:sldMk cId="2319544343" sldId="256"/>
            <ac:graphicFrameMk id="45" creationId="{2DCDFA38-409D-E191-EE65-CB9EF9FD0E83}"/>
          </ac:graphicFrameMkLst>
        </pc:graphicFrameChg>
      </pc:sldChg>
      <pc:sldChg chg="addSp delSp modSp mod">
        <pc:chgData name="BACON, Lysa (THE NEWCASTLE UPON TYNE HOSPITALS NHS FOUNDATION TRUST)" userId="f6cb1d56-09ac-4515-a821-c6acb57ae77f" providerId="ADAL" clId="{5F7A3B17-6F4B-4A80-8667-EA5F7C2C5D3E}" dt="2023-09-26T15:20:55.838" v="530" actId="113"/>
        <pc:sldMkLst>
          <pc:docMk/>
          <pc:sldMk cId="3611753095" sldId="257"/>
        </pc:sldMkLst>
        <pc:spChg chg="mod">
          <ac:chgData name="BACON, Lysa (THE NEWCASTLE UPON TYNE HOSPITALS NHS FOUNDATION TRUST)" userId="f6cb1d56-09ac-4515-a821-c6acb57ae77f" providerId="ADAL" clId="{5F7A3B17-6F4B-4A80-8667-EA5F7C2C5D3E}" dt="2023-09-20T16:46:02.653" v="35" actId="14100"/>
          <ac:spMkLst>
            <pc:docMk/>
            <pc:sldMk cId="3611753095" sldId="257"/>
            <ac:spMk id="3" creationId="{7EC2A6C8-782D-3791-065C-859D256B3090}"/>
          </ac:spMkLst>
        </pc:spChg>
        <pc:spChg chg="add mod">
          <ac:chgData name="BACON, Lysa (THE NEWCASTLE UPON TYNE HOSPITALS NHS FOUNDATION TRUST)" userId="f6cb1d56-09ac-4515-a821-c6acb57ae77f" providerId="ADAL" clId="{5F7A3B17-6F4B-4A80-8667-EA5F7C2C5D3E}" dt="2023-09-26T15:20:38.832" v="529" actId="1038"/>
          <ac:spMkLst>
            <pc:docMk/>
            <pc:sldMk cId="3611753095" sldId="257"/>
            <ac:spMk id="4" creationId="{F04C711D-E98D-9E84-C710-866A9CD19AF6}"/>
          </ac:spMkLst>
        </pc:spChg>
        <pc:spChg chg="add mod">
          <ac:chgData name="BACON, Lysa (THE NEWCASTLE UPON TYNE HOSPITALS NHS FOUNDATION TRUST)" userId="f6cb1d56-09ac-4515-a821-c6acb57ae77f" providerId="ADAL" clId="{5F7A3B17-6F4B-4A80-8667-EA5F7C2C5D3E}" dt="2023-09-26T15:20:38.832" v="529" actId="1038"/>
          <ac:spMkLst>
            <pc:docMk/>
            <pc:sldMk cId="3611753095" sldId="257"/>
            <ac:spMk id="5" creationId="{2AAF3F50-43D1-3935-2A8F-F30F56D21F2F}"/>
          </ac:spMkLst>
        </pc:spChg>
        <pc:spChg chg="add mod">
          <ac:chgData name="BACON, Lysa (THE NEWCASTLE UPON TYNE HOSPITALS NHS FOUNDATION TRUST)" userId="f6cb1d56-09ac-4515-a821-c6acb57ae77f" providerId="ADAL" clId="{5F7A3B17-6F4B-4A80-8667-EA5F7C2C5D3E}" dt="2023-09-26T15:20:38.832" v="529" actId="1038"/>
          <ac:spMkLst>
            <pc:docMk/>
            <pc:sldMk cId="3611753095" sldId="257"/>
            <ac:spMk id="6" creationId="{014232A0-C7F5-AD18-4371-668573AF68D5}"/>
          </ac:spMkLst>
        </pc:spChg>
        <pc:spChg chg="add del">
          <ac:chgData name="BACON, Lysa (THE NEWCASTLE UPON TYNE HOSPITALS NHS FOUNDATION TRUST)" userId="f6cb1d56-09ac-4515-a821-c6acb57ae77f" providerId="ADAL" clId="{5F7A3B17-6F4B-4A80-8667-EA5F7C2C5D3E}" dt="2023-09-26T15:20:19.592" v="523" actId="478"/>
          <ac:spMkLst>
            <pc:docMk/>
            <pc:sldMk cId="3611753095" sldId="257"/>
            <ac:spMk id="7" creationId="{63B1B754-E1BB-A193-FC32-D3135912B8AF}"/>
          </ac:spMkLst>
        </pc:spChg>
        <pc:spChg chg="add mod">
          <ac:chgData name="BACON, Lysa (THE NEWCASTLE UPON TYNE HOSPITALS NHS FOUNDATION TRUST)" userId="f6cb1d56-09ac-4515-a821-c6acb57ae77f" providerId="ADAL" clId="{5F7A3B17-6F4B-4A80-8667-EA5F7C2C5D3E}" dt="2023-09-26T15:20:38.832" v="529" actId="1038"/>
          <ac:spMkLst>
            <pc:docMk/>
            <pc:sldMk cId="3611753095" sldId="257"/>
            <ac:spMk id="8" creationId="{F84BF916-3D81-B5CE-E4B4-D0933A3931C5}"/>
          </ac:spMkLst>
        </pc:spChg>
        <pc:graphicFrameChg chg="mod modGraphic">
          <ac:chgData name="BACON, Lysa (THE NEWCASTLE UPON TYNE HOSPITALS NHS FOUNDATION TRUST)" userId="f6cb1d56-09ac-4515-a821-c6acb57ae77f" providerId="ADAL" clId="{5F7A3B17-6F4B-4A80-8667-EA5F7C2C5D3E}" dt="2023-09-26T15:20:55.838" v="530" actId="113"/>
          <ac:graphicFrameMkLst>
            <pc:docMk/>
            <pc:sldMk cId="3611753095" sldId="257"/>
            <ac:graphicFrameMk id="2" creationId="{A6B3DB4D-8A8C-CA2C-DC3C-1D64BFE4FA47}"/>
          </ac:graphicFrameMkLst>
        </pc:graphicFrameChg>
      </pc:sldChg>
    </pc:docChg>
  </pc:docChgLst>
  <pc:docChgLst>
    <pc:chgData name="BACON, Lysa (THE NEWCASTLE UPON TYNE HOSPITALS NHS FOUNDATION TRUST)" userId="f6cb1d56-09ac-4515-a821-c6acb57ae77f" providerId="ADAL" clId="{90E4626E-BFD9-EB45-9B3E-11967337F978}"/>
    <pc:docChg chg="custSel modSld">
      <pc:chgData name="BACON, Lysa (THE NEWCASTLE UPON TYNE HOSPITALS NHS FOUNDATION TRUST)" userId="f6cb1d56-09ac-4515-a821-c6acb57ae77f" providerId="ADAL" clId="{90E4626E-BFD9-EB45-9B3E-11967337F978}" dt="2023-09-28T19:02:35.976" v="5" actId="207"/>
      <pc:docMkLst>
        <pc:docMk/>
      </pc:docMkLst>
      <pc:sldChg chg="delSp modSp mod">
        <pc:chgData name="BACON, Lysa (THE NEWCASTLE UPON TYNE HOSPITALS NHS FOUNDATION TRUST)" userId="f6cb1d56-09ac-4515-a821-c6acb57ae77f" providerId="ADAL" clId="{90E4626E-BFD9-EB45-9B3E-11967337F978}" dt="2023-09-28T19:02:35.976" v="5" actId="207"/>
        <pc:sldMkLst>
          <pc:docMk/>
          <pc:sldMk cId="3611753095" sldId="257"/>
        </pc:sldMkLst>
        <pc:spChg chg="del">
          <ac:chgData name="BACON, Lysa (THE NEWCASTLE UPON TYNE HOSPITALS NHS FOUNDATION TRUST)" userId="f6cb1d56-09ac-4515-a821-c6acb57ae77f" providerId="ADAL" clId="{90E4626E-BFD9-EB45-9B3E-11967337F978}" dt="2023-09-28T18:58:02.365" v="0" actId="478"/>
          <ac:spMkLst>
            <pc:docMk/>
            <pc:sldMk cId="3611753095" sldId="257"/>
            <ac:spMk id="8" creationId="{F84BF916-3D81-B5CE-E4B4-D0933A3931C5}"/>
          </ac:spMkLst>
        </pc:spChg>
        <pc:graphicFrameChg chg="modGraphic">
          <ac:chgData name="BACON, Lysa (THE NEWCASTLE UPON TYNE HOSPITALS NHS FOUNDATION TRUST)" userId="f6cb1d56-09ac-4515-a821-c6acb57ae77f" providerId="ADAL" clId="{90E4626E-BFD9-EB45-9B3E-11967337F978}" dt="2023-09-28T19:02:35.976" v="5" actId="207"/>
          <ac:graphicFrameMkLst>
            <pc:docMk/>
            <pc:sldMk cId="3611753095" sldId="257"/>
            <ac:graphicFrameMk id="2" creationId="{A6B3DB4D-8A8C-CA2C-DC3C-1D64BFE4FA4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B51FB-5179-034A-8EDB-C85448B47905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31900"/>
            <a:ext cx="2301875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742815"/>
            <a:ext cx="5374640" cy="38804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C41CD-9496-B34F-970B-0A7B0BAC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8C41CD-9496-B34F-970B-0A7B0BACA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5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5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2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0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1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0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7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0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D8CE-6760-2B4C-8DB5-8083A327AAB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3ABC9-49BB-DC4E-B365-18D20468C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2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71BB9C5B-AF28-92D6-4392-49D76F8A5E78}"/>
              </a:ext>
            </a:extLst>
          </p:cNvPr>
          <p:cNvSpPr txBox="1"/>
          <p:nvPr/>
        </p:nvSpPr>
        <p:spPr>
          <a:xfrm>
            <a:off x="3521439" y="1794618"/>
            <a:ext cx="3242733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ptos Display" panose="020B0004020202020204" pitchFamily="34" charset="0"/>
              </a:rPr>
              <a:t>Observations</a:t>
            </a: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0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  <a:p>
            <a:endParaRPr lang="en-US" sz="1200" dirty="0">
              <a:latin typeface="Aptos Display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8E9EC0-19F2-D261-3BD1-E88E2AA2116E}"/>
              </a:ext>
            </a:extLst>
          </p:cNvPr>
          <p:cNvSpPr txBox="1"/>
          <p:nvPr/>
        </p:nvSpPr>
        <p:spPr>
          <a:xfrm>
            <a:off x="186267" y="319396"/>
            <a:ext cx="3242733" cy="2217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GB" sz="1200" b="1">
                <a:solidFill>
                  <a:srgbClr val="000000"/>
                </a:solidFill>
                <a:latin typeface="Aptos Display" panose="020B0004020202020204" pitchFamily="34" charset="0"/>
                <a:cs typeface="Aharoni" panose="02010803020104030203" pitchFamily="2" charset="-79"/>
              </a:rPr>
              <a:t>Arterial Blood Gases</a:t>
            </a: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pPr algn="l" rtl="0"/>
            <a:endParaRPr lang="en-GB" sz="1401" b="1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8883BE-512B-8CBE-E3F6-3FC2A65EDAB8}"/>
              </a:ext>
            </a:extLst>
          </p:cNvPr>
          <p:cNvSpPr txBox="1"/>
          <p:nvPr/>
        </p:nvSpPr>
        <p:spPr>
          <a:xfrm>
            <a:off x="186268" y="2685738"/>
            <a:ext cx="3242732" cy="6955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ptos Display" panose="020B0004020202020204" pitchFamily="34" charset="0"/>
              </a:rPr>
              <a:t>Neurological &amp; Sedation Status</a:t>
            </a:r>
          </a:p>
          <a:p>
            <a:endParaRPr lang="en-US" sz="1401" b="1" dirty="0">
              <a:latin typeface="Aptos Display" panose="020B0004020202020204" pitchFamily="34" charset="0"/>
            </a:endParaRPr>
          </a:p>
          <a:p>
            <a:r>
              <a:rPr lang="en-US" sz="1000" dirty="0">
                <a:latin typeface="Aptos Display" panose="020B0004020202020204" pitchFamily="34" charset="0"/>
              </a:rPr>
              <a:t>Pupil reactivity missing:                    </a:t>
            </a:r>
            <a:r>
              <a:rPr lang="en-GB" sz="1000" dirty="0">
                <a:solidFill>
                  <a:srgbClr val="000000"/>
                </a:solidFill>
                <a:latin typeface="Aptos Display" panose="020B0004020202020204" pitchFamily="34" charset="0"/>
                <a:cs typeface="Aharoni" panose="02010803020104030203" pitchFamily="2" charset="-79"/>
              </a:rPr>
              <a:t>YES  /  NO</a:t>
            </a: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endParaRPr lang="en-GB" sz="1000" dirty="0">
              <a:solidFill>
                <a:srgbClr val="000000"/>
              </a:solidFill>
              <a:latin typeface="Aptos Display" panose="020B0004020202020204" pitchFamily="34" charset="0"/>
              <a:cs typeface="Aharoni" panose="02010803020104030203" pitchFamily="2" charset="-79"/>
            </a:endParaRPr>
          </a:p>
          <a:p>
            <a:r>
              <a:rPr lang="en-GB" sz="1000" dirty="0">
                <a:solidFill>
                  <a:srgbClr val="000000"/>
                </a:solidFill>
                <a:latin typeface="Aptos Display" panose="020B0004020202020204" pitchFamily="34" charset="0"/>
                <a:cs typeface="Aharoni" panose="02010803020104030203" pitchFamily="2" charset="-79"/>
              </a:rPr>
              <a:t>	</a:t>
            </a:r>
            <a:endParaRPr lang="en-US" sz="1000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7D94C49-0A8B-63A8-0A46-49E54083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97142"/>
              </p:ext>
            </p:extLst>
          </p:nvPr>
        </p:nvGraphicFramePr>
        <p:xfrm>
          <a:off x="287913" y="3382794"/>
          <a:ext cx="2296836" cy="1011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194">
                  <a:extLst>
                    <a:ext uri="{9D8B030D-6E8A-4147-A177-3AD203B41FA5}">
                      <a16:colId xmlns:a16="http://schemas.microsoft.com/office/drawing/2014/main" val="245287730"/>
                    </a:ext>
                  </a:extLst>
                </a:gridCol>
                <a:gridCol w="604918">
                  <a:extLst>
                    <a:ext uri="{9D8B030D-6E8A-4147-A177-3AD203B41FA5}">
                      <a16:colId xmlns:a16="http://schemas.microsoft.com/office/drawing/2014/main" val="1194511168"/>
                    </a:ext>
                  </a:extLst>
                </a:gridCol>
                <a:gridCol w="559724">
                  <a:extLst>
                    <a:ext uri="{9D8B030D-6E8A-4147-A177-3AD203B41FA5}">
                      <a16:colId xmlns:a16="http://schemas.microsoft.com/office/drawing/2014/main" val="1229789875"/>
                    </a:ext>
                  </a:extLst>
                </a:gridCol>
              </a:tblGrid>
              <a:tr h="1991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sng" strike="noStrike">
                          <a:effectLst/>
                          <a:latin typeface="Aptos Display" panose="020B0004020202020204" pitchFamily="34" charset="0"/>
                        </a:rPr>
                        <a:t>Pupil reactivity</a:t>
                      </a:r>
                      <a:endParaRPr lang="en-GB" sz="1000" b="1" i="0" u="sng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24092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Left Eye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Right Eye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6776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Unable to Assess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7045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Reactive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513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Unreactive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145607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0F0F40D8-5B8D-2E05-A6AB-9225283FE789}"/>
              </a:ext>
            </a:extLst>
          </p:cNvPr>
          <p:cNvSpPr/>
          <p:nvPr/>
        </p:nvSpPr>
        <p:spPr>
          <a:xfrm>
            <a:off x="3571328" y="127462"/>
            <a:ext cx="1571478" cy="892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94477C-1B9C-DA7C-ADA0-DB4991C36FB8}"/>
              </a:ext>
            </a:extLst>
          </p:cNvPr>
          <p:cNvSpPr txBox="1"/>
          <p:nvPr/>
        </p:nvSpPr>
        <p:spPr>
          <a:xfrm>
            <a:off x="5220392" y="118700"/>
            <a:ext cx="1425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ptos Display" panose="020B0004020202020204" pitchFamily="34" charset="0"/>
              </a:rPr>
              <a:t>MRN:________________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431F7A-767A-ED41-E569-CC2377E4CA91}"/>
              </a:ext>
            </a:extLst>
          </p:cNvPr>
          <p:cNvSpPr txBox="1"/>
          <p:nvPr/>
        </p:nvSpPr>
        <p:spPr>
          <a:xfrm>
            <a:off x="3838307" y="1120752"/>
            <a:ext cx="2699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Aptos Display" panose="020B0004020202020204" pitchFamily="34" charset="0"/>
              </a:rPr>
              <a:t>Date/Time Due: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ptos Display" panose="020B0004020202020204" pitchFamily="34" charset="0"/>
            </a:endParaRPr>
          </a:p>
          <a:p>
            <a:r>
              <a:rPr lang="en-US" sz="1000" dirty="0">
                <a:latin typeface="Aptos Display" panose="020B0004020202020204" pitchFamily="34" charset="0"/>
              </a:rPr>
              <a:t>__________________________________________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504AB15-C22F-3150-EC46-2FD58192EB33}"/>
              </a:ext>
            </a:extLst>
          </p:cNvPr>
          <p:cNvSpPr txBox="1"/>
          <p:nvPr/>
        </p:nvSpPr>
        <p:spPr>
          <a:xfrm>
            <a:off x="3533925" y="4346723"/>
            <a:ext cx="3136053" cy="4493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0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  <a:p>
            <a:endParaRPr lang="en-US" sz="1200" b="1" dirty="0">
              <a:latin typeface="Aptos Display" panose="020B0004020202020204" pitchFamily="34" charset="0"/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6A5B283C-4864-C9A4-498F-94438946A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690999"/>
              </p:ext>
            </p:extLst>
          </p:nvPr>
        </p:nvGraphicFramePr>
        <p:xfrm>
          <a:off x="3617319" y="4838172"/>
          <a:ext cx="2798267" cy="3947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9532">
                  <a:extLst>
                    <a:ext uri="{9D8B030D-6E8A-4147-A177-3AD203B41FA5}">
                      <a16:colId xmlns:a16="http://schemas.microsoft.com/office/drawing/2014/main" val="612801491"/>
                    </a:ext>
                  </a:extLst>
                </a:gridCol>
                <a:gridCol w="718336">
                  <a:extLst>
                    <a:ext uri="{9D8B030D-6E8A-4147-A177-3AD203B41FA5}">
                      <a16:colId xmlns:a16="http://schemas.microsoft.com/office/drawing/2014/main" val="939885049"/>
                    </a:ext>
                  </a:extLst>
                </a:gridCol>
                <a:gridCol w="550399">
                  <a:extLst>
                    <a:ext uri="{9D8B030D-6E8A-4147-A177-3AD203B41FA5}">
                      <a16:colId xmlns:a16="http://schemas.microsoft.com/office/drawing/2014/main" val="2841965786"/>
                    </a:ext>
                  </a:extLst>
                </a:gridCol>
              </a:tblGrid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Display" panose="020B0004020202020204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Display" panose="020B0004020202020204" pitchFamily="34" charset="0"/>
                        </a:rPr>
                        <a:t>kg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8054"/>
                  </a:ext>
                </a:extLst>
              </a:tr>
              <a:tr h="163476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2691028"/>
                  </a:ext>
                </a:extLst>
              </a:tr>
              <a:tr h="46856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Max. infusion rate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528125"/>
                  </a:ext>
                </a:extLst>
              </a:tr>
              <a:tr h="31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Dopamine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g/kg/min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121243"/>
                  </a:ext>
                </a:extLst>
              </a:tr>
              <a:tr h="31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Dobutamine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g/kg/min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499703"/>
                  </a:ext>
                </a:extLst>
              </a:tr>
              <a:tr h="31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Adrenaline  (epinephrine)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g/kg/min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9568"/>
                  </a:ext>
                </a:extLst>
              </a:tr>
              <a:tr h="31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Noradrenaline (norepinephrine)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g/kg/min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841101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Vasopressin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U/min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52579"/>
                  </a:ext>
                </a:extLst>
              </a:tr>
              <a:tr h="31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Phenylephrine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g/kg/min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867306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Metaraminol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mg/hr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685011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Terlipressin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mg/hr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622885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304532"/>
                  </a:ext>
                </a:extLst>
              </a:tr>
              <a:tr h="31556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Total bolus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33119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Metaraminol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342388"/>
                  </a:ext>
                </a:extLst>
              </a:tr>
              <a:tr h="20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Terlipressin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mg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606019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7DB6916-00A9-B25E-A972-1C7D80017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10538"/>
              </p:ext>
            </p:extLst>
          </p:nvPr>
        </p:nvGraphicFramePr>
        <p:xfrm>
          <a:off x="292779" y="6081135"/>
          <a:ext cx="3039440" cy="3391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541">
                  <a:extLst>
                    <a:ext uri="{9D8B030D-6E8A-4147-A177-3AD203B41FA5}">
                      <a16:colId xmlns:a16="http://schemas.microsoft.com/office/drawing/2014/main" val="3541834012"/>
                    </a:ext>
                  </a:extLst>
                </a:gridCol>
                <a:gridCol w="2047724">
                  <a:extLst>
                    <a:ext uri="{9D8B030D-6E8A-4147-A177-3AD203B41FA5}">
                      <a16:colId xmlns:a16="http://schemas.microsoft.com/office/drawing/2014/main" val="4161374656"/>
                    </a:ext>
                  </a:extLst>
                </a:gridCol>
                <a:gridCol w="288175">
                  <a:extLst>
                    <a:ext uri="{9D8B030D-6E8A-4147-A177-3AD203B41FA5}">
                      <a16:colId xmlns:a16="http://schemas.microsoft.com/office/drawing/2014/main" val="3869561531"/>
                    </a:ext>
                  </a:extLst>
                </a:gridCol>
              </a:tblGrid>
              <a:tr h="1881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200" u="sng" strike="noStrike" dirty="0">
                          <a:effectLst/>
                          <a:latin typeface="Aptos Display" panose="020B0004020202020204" pitchFamily="34" charset="0"/>
                        </a:rPr>
                        <a:t>Glasgow Coma Score</a:t>
                      </a:r>
                      <a:endParaRPr lang="en-GB" sz="1200" b="0" i="0" u="sng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670152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Eye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No response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519682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Response to pain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011240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Response to verbal command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37000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Spontaneous response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308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7548608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Motor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No response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55823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Extension/decerebrate rigidity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32672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Flexio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-abnormal/decorticate rigidity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48670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Flexion withdrawal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396140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Localises pain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885090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Obeys verbal commands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5313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304786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Verbal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No response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472078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Incomprehensible sounds (not words)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18889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Inappropriate words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60419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Disoriented and converses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3447"/>
                  </a:ext>
                </a:extLst>
              </a:tr>
              <a:tr h="18819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Orientated and converses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43835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2DCDFA38-409D-E191-EE65-CB9EF9FD0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456947"/>
              </p:ext>
            </p:extLst>
          </p:nvPr>
        </p:nvGraphicFramePr>
        <p:xfrm>
          <a:off x="261580" y="631867"/>
          <a:ext cx="3092106" cy="1816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713">
                  <a:extLst>
                    <a:ext uri="{9D8B030D-6E8A-4147-A177-3AD203B41FA5}">
                      <a16:colId xmlns:a16="http://schemas.microsoft.com/office/drawing/2014/main" val="3952296818"/>
                    </a:ext>
                  </a:extLst>
                </a:gridCol>
                <a:gridCol w="470939">
                  <a:extLst>
                    <a:ext uri="{9D8B030D-6E8A-4147-A177-3AD203B41FA5}">
                      <a16:colId xmlns:a16="http://schemas.microsoft.com/office/drawing/2014/main" val="1175043420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693267780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872364483"/>
                    </a:ext>
                  </a:extLst>
                </a:gridCol>
                <a:gridCol w="474059">
                  <a:extLst>
                    <a:ext uri="{9D8B030D-6E8A-4147-A177-3AD203B41FA5}">
                      <a16:colId xmlns:a16="http://schemas.microsoft.com/office/drawing/2014/main" val="699242603"/>
                    </a:ext>
                  </a:extLst>
                </a:gridCol>
              </a:tblGrid>
              <a:tr h="19073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Arterial blood gases missing:         YES  /  NO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30893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69988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with lowest </a:t>
                      </a:r>
                      <a:r>
                        <a:rPr lang="en-GB" sz="1000" b="1" u="none" strike="noStrike" err="1">
                          <a:effectLst/>
                          <a:latin typeface="Aptos Display" panose="020B0004020202020204" pitchFamily="34" charset="0"/>
                        </a:rPr>
                        <a:t>PaO</a:t>
                      </a:r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₂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with lowest pH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83853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PaO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₂ (kPa)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pH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81793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Assoc. FIO₂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Assoc. </a:t>
                      </a:r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PaCO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₂ (kPa)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7546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Assoc. </a:t>
                      </a:r>
                      <a:r>
                        <a:rPr lang="en-GB" sz="1000" u="none" strike="noStrike" err="1">
                          <a:effectLst/>
                          <a:latin typeface="Aptos Display" panose="020B0004020202020204" pitchFamily="34" charset="0"/>
                        </a:rPr>
                        <a:t>PaCO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₂ (kPa)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27797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Associated pH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8053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085399"/>
                  </a:ext>
                </a:extLst>
              </a:tr>
              <a:tr h="2032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Associated intubation status:         YES  /  NO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942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02355AB-6972-4BAF-94B1-9051F7ADCCB7}"/>
              </a:ext>
            </a:extLst>
          </p:cNvPr>
          <p:cNvSpPr txBox="1"/>
          <p:nvPr/>
        </p:nvSpPr>
        <p:spPr>
          <a:xfrm>
            <a:off x="5188144" y="609480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>
                <a:latin typeface="Aptos" panose="020B0004020202020204" pitchFamily="34" charset="0"/>
              </a:rPr>
              <a:t>Ward:________________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33BBCB-8732-6CC5-905C-F995829AB94E}"/>
              </a:ext>
            </a:extLst>
          </p:cNvPr>
          <p:cNvSpPr txBox="1"/>
          <p:nvPr/>
        </p:nvSpPr>
        <p:spPr>
          <a:xfrm>
            <a:off x="3776727" y="9020396"/>
            <a:ext cx="279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Observations 2 section PTO 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6531A577-6511-9BA3-46DE-9B4086353C37}"/>
              </a:ext>
            </a:extLst>
          </p:cNvPr>
          <p:cNvSpPr/>
          <p:nvPr/>
        </p:nvSpPr>
        <p:spPr>
          <a:xfrm>
            <a:off x="6021420" y="9389729"/>
            <a:ext cx="476865" cy="17142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5E7E92F-B9E5-6B8D-F62F-757FF903F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8792"/>
              </p:ext>
            </p:extLst>
          </p:nvPr>
        </p:nvGraphicFramePr>
        <p:xfrm>
          <a:off x="287913" y="4593386"/>
          <a:ext cx="3039440" cy="1270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7757">
                  <a:extLst>
                    <a:ext uri="{9D8B030D-6E8A-4147-A177-3AD203B41FA5}">
                      <a16:colId xmlns:a16="http://schemas.microsoft.com/office/drawing/2014/main" val="3264638364"/>
                    </a:ext>
                  </a:extLst>
                </a:gridCol>
                <a:gridCol w="301683">
                  <a:extLst>
                    <a:ext uri="{9D8B030D-6E8A-4147-A177-3AD203B41FA5}">
                      <a16:colId xmlns:a16="http://schemas.microsoft.com/office/drawing/2014/main" val="3987665927"/>
                    </a:ext>
                  </a:extLst>
                </a:gridCol>
              </a:tblGrid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sng" strike="noStrike" dirty="0">
                          <a:effectLst/>
                        </a:rPr>
                        <a:t>Sedation</a:t>
                      </a:r>
                      <a:endParaRPr lang="en-GB" sz="1200" b="0" i="0" u="sng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763976"/>
                  </a:ext>
                </a:extLst>
              </a:tr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Sedated for whole of first 24 hours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57950"/>
                  </a:ext>
                </a:extLst>
              </a:tr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Paralysed and sedated for whole of first 24 hours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07852"/>
                  </a:ext>
                </a:extLst>
              </a:tr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Sedated for some of first 24 hours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24698"/>
                  </a:ext>
                </a:extLst>
              </a:tr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Paralysed and sedated for some of first 24 hours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77604"/>
                  </a:ext>
                </a:extLst>
              </a:tr>
              <a:tr h="2118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Never sedated or paralysed at any time in 1st 24 hrs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28698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B706AF2-849F-3F0C-1E7B-9BB5504FEC7F}"/>
              </a:ext>
            </a:extLst>
          </p:cNvPr>
          <p:cNvSpPr txBox="1"/>
          <p:nvPr/>
        </p:nvSpPr>
        <p:spPr>
          <a:xfrm>
            <a:off x="3538408" y="4454886"/>
            <a:ext cx="3136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ptos Display" panose="020B0004020202020204" pitchFamily="34" charset="0"/>
              </a:rPr>
              <a:t>Vasoactive Agents for 1st 24 hrs</a:t>
            </a:r>
            <a:r>
              <a:rPr lang="en-GB" sz="1200" dirty="0">
                <a:latin typeface="Aptos Display" panose="020B0004020202020204" pitchFamily="34" charset="0"/>
              </a:rPr>
              <a:t>:     YES  /  NO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2EF4ED4-FD13-95C3-F763-D40BC6061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66717"/>
              </p:ext>
            </p:extLst>
          </p:nvPr>
        </p:nvGraphicFramePr>
        <p:xfrm>
          <a:off x="3617319" y="2008773"/>
          <a:ext cx="3054270" cy="2143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4873">
                  <a:extLst>
                    <a:ext uri="{9D8B030D-6E8A-4147-A177-3AD203B41FA5}">
                      <a16:colId xmlns:a16="http://schemas.microsoft.com/office/drawing/2014/main" val="532422776"/>
                    </a:ext>
                  </a:extLst>
                </a:gridCol>
                <a:gridCol w="390927">
                  <a:extLst>
                    <a:ext uri="{9D8B030D-6E8A-4147-A177-3AD203B41FA5}">
                      <a16:colId xmlns:a16="http://schemas.microsoft.com/office/drawing/2014/main" val="3461118567"/>
                    </a:ext>
                  </a:extLst>
                </a:gridCol>
                <a:gridCol w="104883">
                  <a:extLst>
                    <a:ext uri="{9D8B030D-6E8A-4147-A177-3AD203B41FA5}">
                      <a16:colId xmlns:a16="http://schemas.microsoft.com/office/drawing/2014/main" val="2729308051"/>
                    </a:ext>
                  </a:extLst>
                </a:gridCol>
                <a:gridCol w="368679">
                  <a:extLst>
                    <a:ext uri="{9D8B030D-6E8A-4147-A177-3AD203B41FA5}">
                      <a16:colId xmlns:a16="http://schemas.microsoft.com/office/drawing/2014/main" val="1351425672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3861033718"/>
                    </a:ext>
                  </a:extLst>
                </a:gridCol>
                <a:gridCol w="381392">
                  <a:extLst>
                    <a:ext uri="{9D8B030D-6E8A-4147-A177-3AD203B41FA5}">
                      <a16:colId xmlns:a16="http://schemas.microsoft.com/office/drawing/2014/main" val="889498336"/>
                    </a:ext>
                  </a:extLst>
                </a:gridCol>
                <a:gridCol w="85813">
                  <a:extLst>
                    <a:ext uri="{9D8B030D-6E8A-4147-A177-3AD203B41FA5}">
                      <a16:colId xmlns:a16="http://schemas.microsoft.com/office/drawing/2014/main" val="2002634933"/>
                    </a:ext>
                  </a:extLst>
                </a:gridCol>
                <a:gridCol w="343253">
                  <a:extLst>
                    <a:ext uri="{9D8B030D-6E8A-4147-A177-3AD203B41FA5}">
                      <a16:colId xmlns:a16="http://schemas.microsoft.com/office/drawing/2014/main" val="149757891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Lowest</a:t>
                      </a:r>
                      <a:r>
                        <a:rPr lang="en-GB" sz="1000" u="none" strike="noStrike" dirty="0">
                          <a:effectLst/>
                        </a:rPr>
                        <a:t>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Highest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597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Central temp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7290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Non-central temp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3871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643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Systolic/paired Diastolic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/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/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14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9001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Heart rate (breaths min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7058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5332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non-ventilated respiratory rate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7151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ventilated </a:t>
                      </a:r>
                      <a:r>
                        <a:rPr lang="en-GB" sz="1000" u="none" strike="noStrike" dirty="0" err="1">
                          <a:effectLst/>
                        </a:rPr>
                        <a:t>repiratory</a:t>
                      </a:r>
                      <a:r>
                        <a:rPr lang="en-GB" sz="1000" u="none" strike="noStrike" dirty="0">
                          <a:effectLst/>
                        </a:rPr>
                        <a:t> rate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67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54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B3DB4D-8A8C-CA2C-DC3C-1D64BFE4F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34335"/>
              </p:ext>
            </p:extLst>
          </p:nvPr>
        </p:nvGraphicFramePr>
        <p:xfrm>
          <a:off x="840031" y="826330"/>
          <a:ext cx="4029089" cy="7570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7788">
                  <a:extLst>
                    <a:ext uri="{9D8B030D-6E8A-4147-A177-3AD203B41FA5}">
                      <a16:colId xmlns:a16="http://schemas.microsoft.com/office/drawing/2014/main" val="79782348"/>
                    </a:ext>
                  </a:extLst>
                </a:gridCol>
                <a:gridCol w="600746">
                  <a:extLst>
                    <a:ext uri="{9D8B030D-6E8A-4147-A177-3AD203B41FA5}">
                      <a16:colId xmlns:a16="http://schemas.microsoft.com/office/drawing/2014/main" val="307782076"/>
                    </a:ext>
                  </a:extLst>
                </a:gridCol>
                <a:gridCol w="547142">
                  <a:extLst>
                    <a:ext uri="{9D8B030D-6E8A-4147-A177-3AD203B41FA5}">
                      <a16:colId xmlns:a16="http://schemas.microsoft.com/office/drawing/2014/main" val="1146295771"/>
                    </a:ext>
                  </a:extLst>
                </a:gridCol>
                <a:gridCol w="179882">
                  <a:extLst>
                    <a:ext uri="{9D8B030D-6E8A-4147-A177-3AD203B41FA5}">
                      <a16:colId xmlns:a16="http://schemas.microsoft.com/office/drawing/2014/main" val="2777192789"/>
                    </a:ext>
                  </a:extLst>
                </a:gridCol>
                <a:gridCol w="487181">
                  <a:extLst>
                    <a:ext uri="{9D8B030D-6E8A-4147-A177-3AD203B41FA5}">
                      <a16:colId xmlns:a16="http://schemas.microsoft.com/office/drawing/2014/main" val="250271638"/>
                    </a:ext>
                  </a:extLst>
                </a:gridCol>
                <a:gridCol w="866350">
                  <a:extLst>
                    <a:ext uri="{9D8B030D-6E8A-4147-A177-3AD203B41FA5}">
                      <a16:colId xmlns:a16="http://schemas.microsoft.com/office/drawing/2014/main" val="192949335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effectLst/>
                          <a:latin typeface="Aptos Display" panose="020B0004020202020204" pitchFamily="34" charset="0"/>
                        </a:rPr>
                        <a:t>Observations 2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98074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Lowest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Highest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>
                          <a:effectLst/>
                          <a:latin typeface="Aptos Display" panose="020B0004020202020204" pitchFamily="34" charset="0"/>
                        </a:rPr>
                        <a:t>Missing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806210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b="0" u="none" strike="noStrike" dirty="0">
                          <a:effectLst/>
                          <a:latin typeface="Aptos Display" panose="020B0004020202020204" pitchFamily="34" charset="0"/>
                        </a:rPr>
                        <a:t>Serum bicarbonate </a:t>
                      </a:r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(mmol/L)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☑️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56845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5742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Serum sodium (mmol/L)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023355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598007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Serum potassium (mmol/L)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94647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6281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b="1" u="none" strike="noStrike" dirty="0">
                          <a:effectLst/>
                          <a:latin typeface="Aptos Display" panose="020B0004020202020204" pitchFamily="34" charset="0"/>
                        </a:rPr>
                        <a:t>Serum glucose </a:t>
                      </a:r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(mmol/L)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4657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66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b="1" u="none" strike="noStrike" dirty="0">
                          <a:effectLst/>
                          <a:latin typeface="Aptos Display" panose="020B0004020202020204" pitchFamily="34" charset="0"/>
                        </a:rPr>
                        <a:t>Blood lactate </a:t>
                      </a:r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(mmol/L)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61783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0362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Serum urea (mmol/L)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210575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957145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Serum creatinine (</a:t>
                      </a:r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mol/L)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3477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324929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Total serum bilirubin (</a:t>
                      </a:r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mol/L)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75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14352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Serum albumin (g/L)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30712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677321"/>
                  </a:ext>
                </a:extLst>
              </a:tr>
              <a:tr h="2418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b="1" u="none" strike="noStrike" dirty="0">
                          <a:effectLst/>
                          <a:latin typeface="Aptos Display" panose="020B0004020202020204" pitchFamily="34" charset="0"/>
                        </a:rPr>
                        <a:t>Urine output (mL)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800" u="none" strike="noStrike">
                          <a:effectLst/>
                          <a:latin typeface="Aptos Display" panose="020B0004020202020204" pitchFamily="34" charset="0"/>
                        </a:rPr>
                        <a:t>Total for first 24 hours or, if stay &lt;24hrs, total while on unit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72919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6195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Haemoglobin (g/L)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114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51863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Platelet count (x10⁹/L)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632596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082173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White blood cell count (x10⁹/L)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16658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063589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Absolute neutrophil count (x10⁹/L)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994303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205006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Lymphocyte count (x10⁹/L)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076398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392890"/>
                  </a:ext>
                </a:extLst>
              </a:tr>
              <a:tr h="2032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C-reactive protein (mg/L)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854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6694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Procalcitonin (</a:t>
                      </a:r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μ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g</a:t>
                      </a:r>
                      <a:r>
                        <a:rPr lang="el-GR" sz="1000" u="none" strike="noStrike">
                          <a:effectLst/>
                          <a:latin typeface="Aptos Display" panose="020B0004020202020204" pitchFamily="34" charset="0"/>
                        </a:rPr>
                        <a:t>/</a:t>
                      </a:r>
                      <a:r>
                        <a:rPr lang="en-GB" sz="1000" u="none" strike="noStrike">
                          <a:effectLst/>
                          <a:latin typeface="Aptos Display" panose="020B0004020202020204" pitchFamily="34" charset="0"/>
                        </a:rPr>
                        <a:t>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GB" sz="1000" u="none" strike="noStrike" dirty="0">
                          <a:effectLst/>
                          <a:latin typeface="Aptos Display" panose="020B0004020202020204" pitchFamily="34" charset="0"/>
                        </a:rPr>
                        <a:t>◻️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Display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3018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EC2A6C8-782D-3791-065C-859D256B3090}"/>
              </a:ext>
            </a:extLst>
          </p:cNvPr>
          <p:cNvSpPr/>
          <p:nvPr/>
        </p:nvSpPr>
        <p:spPr>
          <a:xfrm>
            <a:off x="676333" y="628651"/>
            <a:ext cx="4332989" cy="8025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F04C711D-E98D-9E84-C710-866A9CD19AF6}"/>
              </a:ext>
            </a:extLst>
          </p:cNvPr>
          <p:cNvSpPr/>
          <p:nvPr/>
        </p:nvSpPr>
        <p:spPr>
          <a:xfrm>
            <a:off x="451128" y="2502220"/>
            <a:ext cx="144000" cy="144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2AAF3F50-43D1-3935-2A8F-F30F56D21F2F}"/>
              </a:ext>
            </a:extLst>
          </p:cNvPr>
          <p:cNvSpPr/>
          <p:nvPr/>
        </p:nvSpPr>
        <p:spPr>
          <a:xfrm>
            <a:off x="451128" y="2894376"/>
            <a:ext cx="144000" cy="144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014232A0-C7F5-AD18-4371-668573AF68D5}"/>
              </a:ext>
            </a:extLst>
          </p:cNvPr>
          <p:cNvSpPr/>
          <p:nvPr/>
        </p:nvSpPr>
        <p:spPr>
          <a:xfrm>
            <a:off x="451128" y="5389971"/>
            <a:ext cx="144000" cy="144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75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2EBEED1D410E4A91F281B18B161181" ma:contentTypeVersion="9" ma:contentTypeDescription="Create a new document." ma:contentTypeScope="" ma:versionID="eb0ebc5268b9e1f4b587779bbf342220">
  <xsd:schema xmlns:xsd="http://www.w3.org/2001/XMLSchema" xmlns:xs="http://www.w3.org/2001/XMLSchema" xmlns:p="http://schemas.microsoft.com/office/2006/metadata/properties" xmlns:ns2="9cf0f4e9-499e-4638-8dfd-86f0d04cee1a" xmlns:ns3="4bcd0079-76e6-4ffe-acbb-8de4fef22d52" targetNamespace="http://schemas.microsoft.com/office/2006/metadata/properties" ma:root="true" ma:fieldsID="a4fea250146e9cf79c4448bc0455c87c" ns2:_="" ns3:_="">
    <xsd:import namespace="9cf0f4e9-499e-4638-8dfd-86f0d04cee1a"/>
    <xsd:import namespace="4bcd0079-76e6-4ffe-acbb-8de4fef22d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0f4e9-499e-4638-8dfd-86f0d04ce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cd0079-76e6-4ffe-acbb-8de4fef22d5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c9dffcf-6479-4aa7-a92b-e8846f087949}" ma:internalName="TaxCatchAll" ma:showField="CatchAllData" ma:web="4bcd0079-76e6-4ffe-acbb-8de4fef22d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f0f4e9-499e-4638-8dfd-86f0d04cee1a">
      <Terms xmlns="http://schemas.microsoft.com/office/infopath/2007/PartnerControls"/>
    </lcf76f155ced4ddcb4097134ff3c332f>
    <TaxCatchAll xmlns="4bcd0079-76e6-4ffe-acbb-8de4fef22d52" xsi:nil="true"/>
  </documentManagement>
</p:properties>
</file>

<file path=customXml/itemProps1.xml><?xml version="1.0" encoding="utf-8"?>
<ds:datastoreItem xmlns:ds="http://schemas.openxmlformats.org/officeDocument/2006/customXml" ds:itemID="{DE516448-90B7-491E-AC8C-38317FFE98CC}"/>
</file>

<file path=customXml/itemProps2.xml><?xml version="1.0" encoding="utf-8"?>
<ds:datastoreItem xmlns:ds="http://schemas.openxmlformats.org/officeDocument/2006/customXml" ds:itemID="{999CA6C9-188E-452B-8721-83C9B260E34F}"/>
</file>

<file path=customXml/itemProps3.xml><?xml version="1.0" encoding="utf-8"?>
<ds:datastoreItem xmlns:ds="http://schemas.openxmlformats.org/officeDocument/2006/customXml" ds:itemID="{4F1EFE23-A39A-484C-9F7B-3E8B9DBDEDA2}"/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84</TotalTime>
  <Words>473</Words>
  <Application>Microsoft Macintosh PowerPoint</Application>
  <PresentationFormat>A4 Paper (210x297 mm)</PresentationFormat>
  <Paragraphs>232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Lysa Bacon</dc:creator>
  <cp:lastModifiedBy>Lysa Bacon</cp:lastModifiedBy>
  <cp:revision>2</cp:revision>
  <cp:lastPrinted>2023-09-20T17:06:10Z</cp:lastPrinted>
  <dcterms:created xsi:type="dcterms:W3CDTF">2023-09-14T20:43:32Z</dcterms:created>
  <dcterms:modified xsi:type="dcterms:W3CDTF">2023-09-28T19:02:44Z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0x010100072EBEED1D410E4A91F281B18B161181</vt:lpwstr>
  </property>
</Properties>
</file>